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8D6B-13E1-4667-930C-B1C899552865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DFFD-2709-443E-851D-6D4B0B8ED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ПРОГРАММА РАСЧЕТА </a:t>
            </a:r>
            <a:br>
              <a:rPr lang="ru-RU" sz="3600" dirty="0" smtClean="0"/>
            </a:br>
            <a:r>
              <a:rPr lang="ru-RU" sz="3600" dirty="0" smtClean="0"/>
              <a:t>ИЗГОТОВЛЕНИЯ МЕТАЛЛОКОНСТРУКЦИЙ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28925" cy="9239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52936"/>
            <a:ext cx="71723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008" y="3689648"/>
            <a:ext cx="892899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16016" y="188640"/>
            <a:ext cx="4276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Разработка ООО «ГИДРАВЛИКОМ»  </a:t>
            </a:r>
            <a:r>
              <a:rPr lang="ru-RU" b="1" dirty="0" smtClean="0"/>
              <a:t>2015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6206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Сайт  </a:t>
            </a:r>
            <a:r>
              <a:rPr lang="en-US" dirty="0" smtClean="0"/>
              <a:t>gidravli.com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78105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303861"/>
            <a:ext cx="5112568" cy="355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332656"/>
            <a:ext cx="7358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ОБОРУДОВАНИЕ С ХАРАКТЕРИСТИКАМИ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5334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84984"/>
            <a:ext cx="59150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620688"/>
            <a:ext cx="10260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ТЕХНОЛОГИЧЕСКИЕ ОПЕРАЦИИ С АЛГОРИТМАМИ РАСЧЕТА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67246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276872"/>
            <a:ext cx="6596608" cy="427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3419872" y="1988840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67744" y="476672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ОТРАБОТКА ЗАПРОСОВ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75608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933056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0"/>
            <a:ext cx="8021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РАСЧЕТ МАТЕРИАЛОВ И СТОИМОСТИ РАБОТ</a:t>
            </a:r>
            <a:endParaRPr lang="ru-RU" sz="3200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933056"/>
            <a:ext cx="28803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933056"/>
            <a:ext cx="33478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1"/>
            <a:ext cx="813690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71800" y="0"/>
            <a:ext cx="3968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ВЫВОД РЕЗУЛЬТАТОВ</a:t>
            </a:r>
            <a:endParaRPr lang="ru-RU" sz="32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149080"/>
            <a:ext cx="4104456" cy="246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581128"/>
            <a:ext cx="1833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КАРТЫ РАСКРОЯ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ПРОГРАММА РАСЧЕТА  ИЗГОТОВЛЕНИЯ МЕТАЛЛОКОНСТРУКЦИЙ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РАСЧЕТА  ИЗГОТОВЛЕНИЯ МЕТАЛЛОКОНСТРУКЦИЙ</dc:title>
  <dc:creator>dmitry</dc:creator>
  <cp:lastModifiedBy>dmitry</cp:lastModifiedBy>
  <cp:revision>16</cp:revision>
  <dcterms:created xsi:type="dcterms:W3CDTF">2016-05-24T16:36:56Z</dcterms:created>
  <dcterms:modified xsi:type="dcterms:W3CDTF">2016-05-24T18:55:57Z</dcterms:modified>
</cp:coreProperties>
</file>